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ADLaM Display" panose="02010000000000000000" pitchFamily="2" charset="0"/>
      <p:regular r:id="rId20"/>
    </p:embeddedFont>
    <p:embeddedFont>
      <p:font typeface="Aptos Black" panose="020B0004020202020204" pitchFamily="34" charset="0"/>
      <p:bold r:id="rId21"/>
      <p:boldItalic r:id="rId22"/>
    </p:embeddedFont>
    <p:embeddedFont>
      <p:font typeface="Play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nyl8oT5esit54TzFPe6ubCPP2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8823F-27B8-42A1-834D-996B56780188}" v="203" dt="2024-09-09T18:13:49.551"/>
    <p1510:client id="{BFC4077E-2663-49D6-8DF9-7340D8913AD6}" v="4" dt="2024-09-09T15:56:23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Lorena Lefebvre" userId="a5a555ef959ebe22" providerId="LiveId" clId="{9888823F-27B8-42A1-834D-996B56780188}"/>
    <pc:docChg chg="undo custSel modSld">
      <pc:chgData name="María Lorena Lefebvre" userId="a5a555ef959ebe22" providerId="LiveId" clId="{9888823F-27B8-42A1-834D-996B56780188}" dt="2024-09-09T18:16:12.769" v="322" actId="1076"/>
      <pc:docMkLst>
        <pc:docMk/>
      </pc:docMkLst>
      <pc:sldChg chg="modSp mod modTransition">
        <pc:chgData name="María Lorena Lefebvre" userId="a5a555ef959ebe22" providerId="LiveId" clId="{9888823F-27B8-42A1-834D-996B56780188}" dt="2024-09-09T18:12:19.003" v="304"/>
        <pc:sldMkLst>
          <pc:docMk/>
          <pc:sldMk cId="0" sldId="256"/>
        </pc:sldMkLst>
        <pc:spChg chg="mod">
          <ac:chgData name="María Lorena Lefebvre" userId="a5a555ef959ebe22" providerId="LiveId" clId="{9888823F-27B8-42A1-834D-996B56780188}" dt="2024-09-09T17:38:53.903" v="1" actId="2711"/>
          <ac:spMkLst>
            <pc:docMk/>
            <pc:sldMk cId="0" sldId="256"/>
            <ac:spMk id="87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8:00:56.107" v="188" actId="14100"/>
          <ac:picMkLst>
            <pc:docMk/>
            <pc:sldMk cId="0" sldId="256"/>
            <ac:picMk id="91" creationId="{00000000-0000-0000-0000-000000000000}"/>
          </ac:picMkLst>
        </pc:picChg>
      </pc:sldChg>
      <pc:sldChg chg="modSp mod modTransition modAnim">
        <pc:chgData name="María Lorena Lefebvre" userId="a5a555ef959ebe22" providerId="LiveId" clId="{9888823F-27B8-42A1-834D-996B56780188}" dt="2024-09-09T18:12:23.492" v="305"/>
        <pc:sldMkLst>
          <pc:docMk/>
          <pc:sldMk cId="0" sldId="257"/>
        </pc:sldMkLst>
        <pc:spChg chg="mod">
          <ac:chgData name="María Lorena Lefebvre" userId="a5a555ef959ebe22" providerId="LiveId" clId="{9888823F-27B8-42A1-834D-996B56780188}" dt="2024-09-09T17:39:54.367" v="10" actId="20577"/>
          <ac:spMkLst>
            <pc:docMk/>
            <pc:sldMk cId="0" sldId="257"/>
            <ac:spMk id="99" creationId="{00000000-0000-0000-0000-000000000000}"/>
          </ac:spMkLst>
        </pc:spChg>
        <pc:spChg chg="mod">
          <ac:chgData name="María Lorena Lefebvre" userId="a5a555ef959ebe22" providerId="LiveId" clId="{9888823F-27B8-42A1-834D-996B56780188}" dt="2024-09-09T17:46:28.105" v="46" actId="1076"/>
          <ac:spMkLst>
            <pc:docMk/>
            <pc:sldMk cId="0" sldId="257"/>
            <ac:spMk id="100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7:45:55.586" v="38" actId="1076"/>
          <ac:picMkLst>
            <pc:docMk/>
            <pc:sldMk cId="0" sldId="257"/>
            <ac:picMk id="98" creationId="{00000000-0000-0000-0000-000000000000}"/>
          </ac:picMkLst>
        </pc:picChg>
        <pc:picChg chg="mod">
          <ac:chgData name="María Lorena Lefebvre" userId="a5a555ef959ebe22" providerId="LiveId" clId="{9888823F-27B8-42A1-834D-996B56780188}" dt="2024-09-09T17:40:54.936" v="13" actId="1076"/>
          <ac:picMkLst>
            <pc:docMk/>
            <pc:sldMk cId="0" sldId="257"/>
            <ac:picMk id="101" creationId="{00000000-0000-0000-0000-000000000000}"/>
          </ac:picMkLst>
        </pc:picChg>
      </pc:sldChg>
      <pc:sldChg chg="modSp mod modTransition modAnim">
        <pc:chgData name="María Lorena Lefebvre" userId="a5a555ef959ebe22" providerId="LiveId" clId="{9888823F-27B8-42A1-834D-996B56780188}" dt="2024-09-09T18:12:27.811" v="306"/>
        <pc:sldMkLst>
          <pc:docMk/>
          <pc:sldMk cId="0" sldId="258"/>
        </pc:sldMkLst>
        <pc:spChg chg="mod">
          <ac:chgData name="María Lorena Lefebvre" userId="a5a555ef959ebe22" providerId="LiveId" clId="{9888823F-27B8-42A1-834D-996B56780188}" dt="2024-09-09T17:42:09.049" v="23" actId="1076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María Lorena Lefebvre" userId="a5a555ef959ebe22" providerId="LiveId" clId="{9888823F-27B8-42A1-834D-996B56780188}" dt="2024-09-09T17:46:58.451" v="50" actId="207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María Lorena Lefebvre" userId="a5a555ef959ebe22" providerId="LiveId" clId="{9888823F-27B8-42A1-834D-996B56780188}" dt="2024-09-09T17:41:11.821" v="15" actId="1076"/>
          <ac:spMkLst>
            <pc:docMk/>
            <pc:sldMk cId="0" sldId="258"/>
            <ac:spMk id="111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7:41:16.694" v="17" actId="1076"/>
          <ac:picMkLst>
            <pc:docMk/>
            <pc:sldMk cId="0" sldId="258"/>
            <ac:picMk id="110" creationId="{00000000-0000-0000-0000-000000000000}"/>
          </ac:picMkLst>
        </pc:picChg>
      </pc:sldChg>
      <pc:sldChg chg="modSp mod modTransition modAnim">
        <pc:chgData name="María Lorena Lefebvre" userId="a5a555ef959ebe22" providerId="LiveId" clId="{9888823F-27B8-42A1-834D-996B56780188}" dt="2024-09-09T18:12:37.098" v="307"/>
        <pc:sldMkLst>
          <pc:docMk/>
          <pc:sldMk cId="0" sldId="259"/>
        </pc:sldMkLst>
        <pc:spChg chg="mod">
          <ac:chgData name="María Lorena Lefebvre" userId="a5a555ef959ebe22" providerId="LiveId" clId="{9888823F-27B8-42A1-834D-996B56780188}" dt="2024-09-09T17:48:53.631" v="71" actId="114"/>
          <ac:spMkLst>
            <pc:docMk/>
            <pc:sldMk cId="0" sldId="259"/>
            <ac:spMk id="118" creationId="{00000000-0000-0000-0000-000000000000}"/>
          </ac:spMkLst>
        </pc:spChg>
        <pc:spChg chg="mod">
          <ac:chgData name="María Lorena Lefebvre" userId="a5a555ef959ebe22" providerId="LiveId" clId="{9888823F-27B8-42A1-834D-996B56780188}" dt="2024-09-09T17:42:25.307" v="26" actId="1076"/>
          <ac:spMkLst>
            <pc:docMk/>
            <pc:sldMk cId="0" sldId="259"/>
            <ac:spMk id="121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7:42:34.733" v="29" actId="14100"/>
          <ac:picMkLst>
            <pc:docMk/>
            <pc:sldMk cId="0" sldId="259"/>
            <ac:picMk id="120" creationId="{00000000-0000-0000-0000-000000000000}"/>
          </ac:picMkLst>
        </pc:picChg>
      </pc:sldChg>
      <pc:sldChg chg="modSp mod modTransition modAnim">
        <pc:chgData name="María Lorena Lefebvre" userId="a5a555ef959ebe22" providerId="LiveId" clId="{9888823F-27B8-42A1-834D-996B56780188}" dt="2024-09-09T18:12:42.471" v="308"/>
        <pc:sldMkLst>
          <pc:docMk/>
          <pc:sldMk cId="0" sldId="260"/>
        </pc:sldMkLst>
        <pc:spChg chg="mod">
          <ac:chgData name="María Lorena Lefebvre" userId="a5a555ef959ebe22" providerId="LiveId" clId="{9888823F-27B8-42A1-834D-996B56780188}" dt="2024-09-09T17:49:24.108" v="73" actId="20577"/>
          <ac:spMkLst>
            <pc:docMk/>
            <pc:sldMk cId="0" sldId="260"/>
            <ac:spMk id="131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7:49:27.497" v="74" actId="1076"/>
          <ac:picMkLst>
            <pc:docMk/>
            <pc:sldMk cId="0" sldId="260"/>
            <ac:picMk id="128" creationId="{00000000-0000-0000-0000-000000000000}"/>
          </ac:picMkLst>
        </pc:picChg>
        <pc:picChg chg="mod">
          <ac:chgData name="María Lorena Lefebvre" userId="a5a555ef959ebe22" providerId="LiveId" clId="{9888823F-27B8-42A1-834D-996B56780188}" dt="2024-09-09T17:49:35.278" v="76" actId="14100"/>
          <ac:picMkLst>
            <pc:docMk/>
            <pc:sldMk cId="0" sldId="260"/>
            <ac:picMk id="129" creationId="{00000000-0000-0000-0000-000000000000}"/>
          </ac:picMkLst>
        </pc:picChg>
      </pc:sldChg>
      <pc:sldChg chg="modSp mod modTransition modAnim">
        <pc:chgData name="María Lorena Lefebvre" userId="a5a555ef959ebe22" providerId="LiveId" clId="{9888823F-27B8-42A1-834D-996B56780188}" dt="2024-09-09T18:12:52.124" v="309"/>
        <pc:sldMkLst>
          <pc:docMk/>
          <pc:sldMk cId="0" sldId="261"/>
        </pc:sldMkLst>
        <pc:spChg chg="mod">
          <ac:chgData name="María Lorena Lefebvre" userId="a5a555ef959ebe22" providerId="LiveId" clId="{9888823F-27B8-42A1-834D-996B56780188}" dt="2024-09-09T17:49:55" v="78" actId="1076"/>
          <ac:spMkLst>
            <pc:docMk/>
            <pc:sldMk cId="0" sldId="261"/>
            <ac:spMk id="139" creationId="{00000000-0000-0000-0000-000000000000}"/>
          </ac:spMkLst>
        </pc:spChg>
        <pc:spChg chg="mod">
          <ac:chgData name="María Lorena Lefebvre" userId="a5a555ef959ebe22" providerId="LiveId" clId="{9888823F-27B8-42A1-834D-996B56780188}" dt="2024-09-09T17:50:46.084" v="92" actId="20577"/>
          <ac:spMkLst>
            <pc:docMk/>
            <pc:sldMk cId="0" sldId="261"/>
            <ac:spMk id="141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7:50:00.874" v="80" actId="1076"/>
          <ac:picMkLst>
            <pc:docMk/>
            <pc:sldMk cId="0" sldId="261"/>
            <ac:picMk id="140" creationId="{00000000-0000-0000-0000-000000000000}"/>
          </ac:picMkLst>
        </pc:picChg>
      </pc:sldChg>
      <pc:sldChg chg="modSp mod modTransition modAnim">
        <pc:chgData name="María Lorena Lefebvre" userId="a5a555ef959ebe22" providerId="LiveId" clId="{9888823F-27B8-42A1-834D-996B56780188}" dt="2024-09-09T18:12:57.038" v="310"/>
        <pc:sldMkLst>
          <pc:docMk/>
          <pc:sldMk cId="0" sldId="262"/>
        </pc:sldMkLst>
        <pc:spChg chg="mod">
          <ac:chgData name="María Lorena Lefebvre" userId="a5a555ef959ebe22" providerId="LiveId" clId="{9888823F-27B8-42A1-834D-996B56780188}" dt="2024-09-09T17:51:01.738" v="94" actId="1076"/>
          <ac:spMkLst>
            <pc:docMk/>
            <pc:sldMk cId="0" sldId="262"/>
            <ac:spMk id="149" creationId="{00000000-0000-0000-0000-000000000000}"/>
          </ac:spMkLst>
        </pc:spChg>
        <pc:spChg chg="mod">
          <ac:chgData name="María Lorena Lefebvre" userId="a5a555ef959ebe22" providerId="LiveId" clId="{9888823F-27B8-42A1-834D-996B56780188}" dt="2024-09-09T17:51:59.684" v="103" actId="33524"/>
          <ac:spMkLst>
            <pc:docMk/>
            <pc:sldMk cId="0" sldId="262"/>
            <ac:spMk id="151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7:51:08.786" v="97" actId="1076"/>
          <ac:picMkLst>
            <pc:docMk/>
            <pc:sldMk cId="0" sldId="262"/>
            <ac:picMk id="150" creationId="{00000000-0000-0000-0000-000000000000}"/>
          </ac:picMkLst>
        </pc:picChg>
      </pc:sldChg>
      <pc:sldChg chg="modSp mod modTransition modAnim">
        <pc:chgData name="María Lorena Lefebvre" userId="a5a555ef959ebe22" providerId="LiveId" clId="{9888823F-27B8-42A1-834D-996B56780188}" dt="2024-09-09T18:13:01.745" v="311"/>
        <pc:sldMkLst>
          <pc:docMk/>
          <pc:sldMk cId="0" sldId="263"/>
        </pc:sldMkLst>
        <pc:spChg chg="mod">
          <ac:chgData name="María Lorena Lefebvre" userId="a5a555ef959ebe22" providerId="LiveId" clId="{9888823F-27B8-42A1-834D-996B56780188}" dt="2024-09-09T17:52:16.862" v="105" actId="1076"/>
          <ac:spMkLst>
            <pc:docMk/>
            <pc:sldMk cId="0" sldId="263"/>
            <ac:spMk id="159" creationId="{00000000-0000-0000-0000-000000000000}"/>
          </ac:spMkLst>
        </pc:spChg>
        <pc:spChg chg="mod">
          <ac:chgData name="María Lorena Lefebvre" userId="a5a555ef959ebe22" providerId="LiveId" clId="{9888823F-27B8-42A1-834D-996B56780188}" dt="2024-09-09T17:53:03.755" v="115" actId="114"/>
          <ac:spMkLst>
            <pc:docMk/>
            <pc:sldMk cId="0" sldId="263"/>
            <ac:spMk id="161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7:52:22.725" v="107" actId="1076"/>
          <ac:picMkLst>
            <pc:docMk/>
            <pc:sldMk cId="0" sldId="263"/>
            <ac:picMk id="160" creationId="{00000000-0000-0000-0000-000000000000}"/>
          </ac:picMkLst>
        </pc:picChg>
      </pc:sldChg>
      <pc:sldChg chg="modSp mod modTransition modAnim">
        <pc:chgData name="María Lorena Lefebvre" userId="a5a555ef959ebe22" providerId="LiveId" clId="{9888823F-27B8-42A1-834D-996B56780188}" dt="2024-09-09T18:13:08.805" v="312"/>
        <pc:sldMkLst>
          <pc:docMk/>
          <pc:sldMk cId="0" sldId="264"/>
        </pc:sldMkLst>
        <pc:spChg chg="mod">
          <ac:chgData name="María Lorena Lefebvre" userId="a5a555ef959ebe22" providerId="LiveId" clId="{9888823F-27B8-42A1-834D-996B56780188}" dt="2024-09-09T17:53:33.642" v="117" actId="1076"/>
          <ac:spMkLst>
            <pc:docMk/>
            <pc:sldMk cId="0" sldId="264"/>
            <ac:spMk id="169" creationId="{00000000-0000-0000-0000-000000000000}"/>
          </ac:spMkLst>
        </pc:spChg>
        <pc:spChg chg="mod">
          <ac:chgData name="María Lorena Lefebvre" userId="a5a555ef959ebe22" providerId="LiveId" clId="{9888823F-27B8-42A1-834D-996B56780188}" dt="2024-09-09T17:54:25.631" v="129" actId="114"/>
          <ac:spMkLst>
            <pc:docMk/>
            <pc:sldMk cId="0" sldId="264"/>
            <ac:spMk id="171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7:53:39.032" v="119" actId="1076"/>
          <ac:picMkLst>
            <pc:docMk/>
            <pc:sldMk cId="0" sldId="264"/>
            <ac:picMk id="170" creationId="{00000000-0000-0000-0000-000000000000}"/>
          </ac:picMkLst>
        </pc:picChg>
      </pc:sldChg>
      <pc:sldChg chg="modSp mod modTransition modAnim">
        <pc:chgData name="María Lorena Lefebvre" userId="a5a555ef959ebe22" providerId="LiveId" clId="{9888823F-27B8-42A1-834D-996B56780188}" dt="2024-09-09T18:13:14.181" v="313"/>
        <pc:sldMkLst>
          <pc:docMk/>
          <pc:sldMk cId="0" sldId="265"/>
        </pc:sldMkLst>
        <pc:spChg chg="mod">
          <ac:chgData name="María Lorena Lefebvre" userId="a5a555ef959ebe22" providerId="LiveId" clId="{9888823F-27B8-42A1-834D-996B56780188}" dt="2024-09-09T17:54:51.585" v="131" actId="1076"/>
          <ac:spMkLst>
            <pc:docMk/>
            <pc:sldMk cId="0" sldId="265"/>
            <ac:spMk id="179" creationId="{00000000-0000-0000-0000-000000000000}"/>
          </ac:spMkLst>
        </pc:spChg>
        <pc:spChg chg="mod">
          <ac:chgData name="María Lorena Lefebvre" userId="a5a555ef959ebe22" providerId="LiveId" clId="{9888823F-27B8-42A1-834D-996B56780188}" dt="2024-09-09T17:55:45.466" v="139" actId="1076"/>
          <ac:spMkLst>
            <pc:docMk/>
            <pc:sldMk cId="0" sldId="265"/>
            <ac:spMk id="181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7:54:56.005" v="133" actId="1076"/>
          <ac:picMkLst>
            <pc:docMk/>
            <pc:sldMk cId="0" sldId="265"/>
            <ac:picMk id="180" creationId="{00000000-0000-0000-0000-000000000000}"/>
          </ac:picMkLst>
        </pc:picChg>
      </pc:sldChg>
      <pc:sldChg chg="modSp mod modTransition modAnim">
        <pc:chgData name="María Lorena Lefebvre" userId="a5a555ef959ebe22" providerId="LiveId" clId="{9888823F-27B8-42A1-834D-996B56780188}" dt="2024-09-09T18:13:21.163" v="315"/>
        <pc:sldMkLst>
          <pc:docMk/>
          <pc:sldMk cId="0" sldId="266"/>
        </pc:sldMkLst>
        <pc:spChg chg="mod">
          <ac:chgData name="María Lorena Lefebvre" userId="a5a555ef959ebe22" providerId="LiveId" clId="{9888823F-27B8-42A1-834D-996B56780188}" dt="2024-09-09T17:56:05.348" v="143" actId="1076"/>
          <ac:spMkLst>
            <pc:docMk/>
            <pc:sldMk cId="0" sldId="266"/>
            <ac:spMk id="189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7:56:12.427" v="145" actId="1076"/>
          <ac:picMkLst>
            <pc:docMk/>
            <pc:sldMk cId="0" sldId="266"/>
            <ac:picMk id="190" creationId="{00000000-0000-0000-0000-000000000000}"/>
          </ac:picMkLst>
        </pc:picChg>
      </pc:sldChg>
      <pc:sldChg chg="modSp mod modTransition modAnim">
        <pc:chgData name="María Lorena Lefebvre" userId="a5a555ef959ebe22" providerId="LiveId" clId="{9888823F-27B8-42A1-834D-996B56780188}" dt="2024-09-09T18:13:25.359" v="316"/>
        <pc:sldMkLst>
          <pc:docMk/>
          <pc:sldMk cId="0" sldId="267"/>
        </pc:sldMkLst>
        <pc:spChg chg="mod">
          <ac:chgData name="María Lorena Lefebvre" userId="a5a555ef959ebe22" providerId="LiveId" clId="{9888823F-27B8-42A1-834D-996B56780188}" dt="2024-09-09T17:56:38.435" v="147" actId="1076"/>
          <ac:spMkLst>
            <pc:docMk/>
            <pc:sldMk cId="0" sldId="267"/>
            <ac:spMk id="199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7:56:46.542" v="150" actId="14100"/>
          <ac:picMkLst>
            <pc:docMk/>
            <pc:sldMk cId="0" sldId="267"/>
            <ac:picMk id="200" creationId="{00000000-0000-0000-0000-000000000000}"/>
          </ac:picMkLst>
        </pc:picChg>
      </pc:sldChg>
      <pc:sldChg chg="modSp mod modTransition modAnim">
        <pc:chgData name="María Lorena Lefebvre" userId="a5a555ef959ebe22" providerId="LiveId" clId="{9888823F-27B8-42A1-834D-996B56780188}" dt="2024-09-09T18:13:30.872" v="317"/>
        <pc:sldMkLst>
          <pc:docMk/>
          <pc:sldMk cId="0" sldId="268"/>
        </pc:sldMkLst>
        <pc:spChg chg="mod">
          <ac:chgData name="María Lorena Lefebvre" userId="a5a555ef959ebe22" providerId="LiveId" clId="{9888823F-27B8-42A1-834D-996B56780188}" dt="2024-09-09T17:58:02.302" v="162" actId="1076"/>
          <ac:spMkLst>
            <pc:docMk/>
            <pc:sldMk cId="0" sldId="268"/>
            <ac:spMk id="208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7:57:48.089" v="159" actId="1076"/>
          <ac:picMkLst>
            <pc:docMk/>
            <pc:sldMk cId="0" sldId="268"/>
            <ac:picMk id="207" creationId="{00000000-0000-0000-0000-000000000000}"/>
          </ac:picMkLst>
        </pc:picChg>
      </pc:sldChg>
      <pc:sldChg chg="addSp delSp modSp mod modTransition modAnim">
        <pc:chgData name="María Lorena Lefebvre" userId="a5a555ef959ebe22" providerId="LiveId" clId="{9888823F-27B8-42A1-834D-996B56780188}" dt="2024-09-09T18:13:35.582" v="318"/>
        <pc:sldMkLst>
          <pc:docMk/>
          <pc:sldMk cId="0" sldId="269"/>
        </pc:sldMkLst>
        <pc:spChg chg="add mod ord">
          <ac:chgData name="María Lorena Lefebvre" userId="a5a555ef959ebe22" providerId="LiveId" clId="{9888823F-27B8-42A1-834D-996B56780188}" dt="2024-09-09T17:59:31.178" v="173" actId="122"/>
          <ac:spMkLst>
            <pc:docMk/>
            <pc:sldMk cId="0" sldId="269"/>
            <ac:spMk id="2" creationId="{3D57D001-16A7-CD05-AE6C-F86DEB31C489}"/>
          </ac:spMkLst>
        </pc:spChg>
        <pc:spChg chg="del">
          <ac:chgData name="María Lorena Lefebvre" userId="a5a555ef959ebe22" providerId="LiveId" clId="{9888823F-27B8-42A1-834D-996B56780188}" dt="2024-09-09T17:58:15.259" v="163" actId="478"/>
          <ac:spMkLst>
            <pc:docMk/>
            <pc:sldMk cId="0" sldId="269"/>
            <ac:spMk id="216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8:00:47.718" v="187" actId="14100"/>
          <ac:picMkLst>
            <pc:docMk/>
            <pc:sldMk cId="0" sldId="269"/>
            <ac:picMk id="214" creationId="{00000000-0000-0000-0000-000000000000}"/>
          </ac:picMkLst>
        </pc:picChg>
        <pc:picChg chg="mod modCrop">
          <ac:chgData name="María Lorena Lefebvre" userId="a5a555ef959ebe22" providerId="LiveId" clId="{9888823F-27B8-42A1-834D-996B56780188}" dt="2024-09-09T17:58:45.623" v="166" actId="732"/>
          <ac:picMkLst>
            <pc:docMk/>
            <pc:sldMk cId="0" sldId="269"/>
            <ac:picMk id="215" creationId="{00000000-0000-0000-0000-000000000000}"/>
          </ac:picMkLst>
        </pc:picChg>
      </pc:sldChg>
      <pc:sldChg chg="modSp mod modTransition modAnim">
        <pc:chgData name="María Lorena Lefebvre" userId="a5a555ef959ebe22" providerId="LiveId" clId="{9888823F-27B8-42A1-834D-996B56780188}" dt="2024-09-09T18:13:40.165" v="319"/>
        <pc:sldMkLst>
          <pc:docMk/>
          <pc:sldMk cId="0" sldId="270"/>
        </pc:sldMkLst>
        <pc:picChg chg="mod modCrop">
          <ac:chgData name="María Lorena Lefebvre" userId="a5a555ef959ebe22" providerId="LiveId" clId="{9888823F-27B8-42A1-834D-996B56780188}" dt="2024-09-09T17:59:50.144" v="176" actId="1076"/>
          <ac:picMkLst>
            <pc:docMk/>
            <pc:sldMk cId="0" sldId="270"/>
            <ac:picMk id="222" creationId="{00000000-0000-0000-0000-000000000000}"/>
          </ac:picMkLst>
        </pc:picChg>
        <pc:picChg chg="mod modCrop">
          <ac:chgData name="María Lorena Lefebvre" userId="a5a555ef959ebe22" providerId="LiveId" clId="{9888823F-27B8-42A1-834D-996B56780188}" dt="2024-09-09T17:59:40.841" v="174" actId="732"/>
          <ac:picMkLst>
            <pc:docMk/>
            <pc:sldMk cId="0" sldId="270"/>
            <ac:picMk id="223" creationId="{00000000-0000-0000-0000-000000000000}"/>
          </ac:picMkLst>
        </pc:picChg>
        <pc:picChg chg="mod">
          <ac:chgData name="María Lorena Lefebvre" userId="a5a555ef959ebe22" providerId="LiveId" clId="{9888823F-27B8-42A1-834D-996B56780188}" dt="2024-09-09T18:00:42.761" v="186" actId="14100"/>
          <ac:picMkLst>
            <pc:docMk/>
            <pc:sldMk cId="0" sldId="270"/>
            <ac:picMk id="224" creationId="{00000000-0000-0000-0000-000000000000}"/>
          </ac:picMkLst>
        </pc:picChg>
      </pc:sldChg>
      <pc:sldChg chg="modSp mod modTransition modAnim">
        <pc:chgData name="María Lorena Lefebvre" userId="a5a555ef959ebe22" providerId="LiveId" clId="{9888823F-27B8-42A1-834D-996B56780188}" dt="2024-09-09T18:16:12.769" v="322" actId="1076"/>
        <pc:sldMkLst>
          <pc:docMk/>
          <pc:sldMk cId="0" sldId="271"/>
        </pc:sldMkLst>
        <pc:spChg chg="mod">
          <ac:chgData name="María Lorena Lefebvre" userId="a5a555ef959ebe22" providerId="LiveId" clId="{9888823F-27B8-42A1-834D-996B56780188}" dt="2024-09-09T18:00:02.696" v="178" actId="1076"/>
          <ac:spMkLst>
            <pc:docMk/>
            <pc:sldMk cId="0" sldId="271"/>
            <ac:spMk id="234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8:00:07.909" v="180" actId="1076"/>
          <ac:picMkLst>
            <pc:docMk/>
            <pc:sldMk cId="0" sldId="271"/>
            <ac:picMk id="233" creationId="{00000000-0000-0000-0000-000000000000}"/>
          </ac:picMkLst>
        </pc:picChg>
        <pc:picChg chg="mod">
          <ac:chgData name="María Lorena Lefebvre" userId="a5a555ef959ebe22" providerId="LiveId" clId="{9888823F-27B8-42A1-834D-996B56780188}" dt="2024-09-09T18:16:12.769" v="322" actId="1076"/>
          <ac:picMkLst>
            <pc:docMk/>
            <pc:sldMk cId="0" sldId="271"/>
            <ac:picMk id="235" creationId="{00000000-0000-0000-0000-000000000000}"/>
          </ac:picMkLst>
        </pc:picChg>
      </pc:sldChg>
      <pc:sldChg chg="modSp mod modTransition">
        <pc:chgData name="María Lorena Lefebvre" userId="a5a555ef959ebe22" providerId="LiveId" clId="{9888823F-27B8-42A1-834D-996B56780188}" dt="2024-09-09T18:13:49.550" v="321"/>
        <pc:sldMkLst>
          <pc:docMk/>
          <pc:sldMk cId="0" sldId="272"/>
        </pc:sldMkLst>
        <pc:spChg chg="mod">
          <ac:chgData name="María Lorena Lefebvre" userId="a5a555ef959ebe22" providerId="LiveId" clId="{9888823F-27B8-42A1-834D-996B56780188}" dt="2024-09-09T18:00:23.171" v="182" actId="2711"/>
          <ac:spMkLst>
            <pc:docMk/>
            <pc:sldMk cId="0" sldId="272"/>
            <ac:spMk id="243" creationId="{00000000-0000-0000-0000-000000000000}"/>
          </ac:spMkLst>
        </pc:spChg>
        <pc:picChg chg="mod">
          <ac:chgData name="María Lorena Lefebvre" userId="a5a555ef959ebe22" providerId="LiveId" clId="{9888823F-27B8-42A1-834D-996B56780188}" dt="2024-09-09T18:00:30.741" v="184" actId="14100"/>
          <ac:picMkLst>
            <pc:docMk/>
            <pc:sldMk cId="0" sldId="272"/>
            <ac:picMk id="248" creationId="{00000000-0000-0000-0000-000000000000}"/>
          </ac:picMkLst>
        </pc:picChg>
      </pc:sldChg>
    </pc:docChg>
  </pc:docChgLst>
  <pc:docChgLst>
    <pc:chgData name="Jessica Marcela Rodriguez" userId="fa0700312c2c91bd" providerId="LiveId" clId="{BFC4077E-2663-49D6-8DF9-7340D8913AD6}"/>
    <pc:docChg chg="modSld">
      <pc:chgData name="Jessica Marcela Rodriguez" userId="fa0700312c2c91bd" providerId="LiveId" clId="{BFC4077E-2663-49D6-8DF9-7340D8913AD6}" dt="2024-09-09T15:56:23.293" v="3" actId="20577"/>
      <pc:docMkLst>
        <pc:docMk/>
      </pc:docMkLst>
      <pc:sldChg chg="modSp modAnim">
        <pc:chgData name="Jessica Marcela Rodriguez" userId="fa0700312c2c91bd" providerId="LiveId" clId="{BFC4077E-2663-49D6-8DF9-7340D8913AD6}" dt="2024-09-09T15:56:23.293" v="3" actId="20577"/>
        <pc:sldMkLst>
          <pc:docMk/>
          <pc:sldMk cId="0" sldId="265"/>
        </pc:sldMkLst>
        <pc:spChg chg="mod">
          <ac:chgData name="Jessica Marcela Rodriguez" userId="fa0700312c2c91bd" providerId="LiveId" clId="{BFC4077E-2663-49D6-8DF9-7340D8913AD6}" dt="2024-09-09T15:56:23.293" v="3" actId="20577"/>
          <ac:spMkLst>
            <pc:docMk/>
            <pc:sldMk cId="0" sldId="265"/>
            <ac:spMk id="18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4923770c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g224923770c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4923770c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g224923770c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4923770c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g224923770c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050b8600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g22050b860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06e6589f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g2206e6589f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06e6589f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g2206e6589f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4923770c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/>
              <a:t>LINK AULA VIRTUAL: https://educaciondigital.tierradelfuego.edu.ar/campusvirtual/course/view.php?id=17</a:t>
            </a:r>
            <a:endParaRPr/>
          </a:p>
        </p:txBody>
      </p:sp>
      <p:sp>
        <p:nvSpPr>
          <p:cNvPr id="228" name="Google Shape;228;g224923770c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1c143e82f7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g21c143e82f7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06a3370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2206a3370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4923770c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224923770c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0b408e97b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g2f0b408e97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48658064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g2248658064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4923770c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g224923770c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24923770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g224923770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4923770c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g224923770c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0" y="-1"/>
            <a:ext cx="6208641" cy="6858000"/>
          </a:xfrm>
          <a:custGeom>
            <a:avLst/>
            <a:gdLst/>
            <a:ahLst/>
            <a:cxnLst/>
            <a:rect l="l" t="t" r="r" b="b"/>
            <a:pathLst>
              <a:path w="6208641" h="6858000" extrusionOk="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38100" algn="l" rotWithShape="0">
              <a:srgbClr val="D8D8D8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0" y="0"/>
            <a:ext cx="6203325" cy="6858000"/>
          </a:xfrm>
          <a:custGeom>
            <a:avLst/>
            <a:gdLst/>
            <a:ahLst/>
            <a:cxnLst/>
            <a:rect l="l" t="t" r="r" b="b"/>
            <a:pathLst>
              <a:path w="6203325" h="6858000" extrusionOk="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351453" y="2012967"/>
            <a:ext cx="11489100" cy="4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6500" b="1" i="0" u="none" strike="noStrike" cap="none" dirty="0">
                <a:solidFill>
                  <a:schemeClr val="dk1"/>
                </a:solidFill>
                <a:latin typeface="Aptos Black" panose="020B0004020202020204" pitchFamily="34" charset="0"/>
                <a:sym typeface="Arial"/>
              </a:rPr>
              <a:t>PLAN DE</a:t>
            </a:r>
            <a:endParaRPr sz="6500" b="1" i="0" u="none" strike="noStrike" cap="none" dirty="0">
              <a:solidFill>
                <a:schemeClr val="dk1"/>
              </a:solidFill>
              <a:latin typeface="Aptos Black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6500" b="1" i="0" u="none" strike="noStrike" cap="none" dirty="0">
                <a:solidFill>
                  <a:schemeClr val="dk1"/>
                </a:solidFill>
                <a:latin typeface="Aptos Black" panose="020B0004020202020204" pitchFamily="34" charset="0"/>
                <a:sym typeface="Arial"/>
              </a:rPr>
              <a:t>ALFABETIZACIÓN  </a:t>
            </a:r>
            <a:endParaRPr sz="1400" b="0" i="0" u="none" strike="noStrike" cap="none" dirty="0">
              <a:solidFill>
                <a:srgbClr val="000000"/>
              </a:solidFill>
              <a:latin typeface="Aptos Black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6500" b="1" i="0" u="none" strike="noStrike" cap="none" dirty="0">
                <a:solidFill>
                  <a:schemeClr val="dk1"/>
                </a:solidFill>
                <a:latin typeface="Aptos Black" panose="020B0004020202020204" pitchFamily="34" charset="0"/>
                <a:sym typeface="Arial"/>
              </a:rPr>
              <a:t>DEL FIN DEL MUNDO</a:t>
            </a:r>
            <a:endParaRPr sz="1400" b="0" i="0" u="none" strike="noStrike" cap="none" dirty="0">
              <a:solidFill>
                <a:srgbClr val="000000"/>
              </a:solidFill>
              <a:latin typeface="Aptos Black" panose="020B0004020202020204" pitchFamily="34" charset="0"/>
              <a:sym typeface="Arial"/>
            </a:endParaRPr>
          </a:p>
          <a:p>
            <a:pPr marL="4572000" marR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6500" b="1" i="0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sym typeface="Arial"/>
              </a:rPr>
              <a:t>ORIENTACIONES</a:t>
            </a:r>
            <a:endParaRPr sz="6500" b="1" i="0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4572000" marR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6500" b="1" i="0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sym typeface="Arial"/>
              </a:rPr>
              <a:t>DOCENTES</a:t>
            </a:r>
            <a:endParaRPr sz="6500" b="1" i="0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200" b="1" i="0" u="none" strike="noStrike" cap="none" dirty="0">
                <a:solidFill>
                  <a:schemeClr val="dk1"/>
                </a:solidFill>
                <a:latin typeface="ADLaM Display"/>
                <a:ea typeface="ADLaM Display"/>
                <a:cs typeface="ADLaM Display"/>
                <a:sym typeface="ADLaM Display"/>
              </a:rPr>
              <a:t>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 rot="-5400000">
            <a:off x="8658730" y="3324727"/>
            <a:ext cx="6857998" cy="20854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9663" y="0"/>
            <a:ext cx="2658477" cy="177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l="16901" t="20551" r="15893" b="22658"/>
          <a:stretch/>
        </p:blipFill>
        <p:spPr>
          <a:xfrm>
            <a:off x="134925" y="86050"/>
            <a:ext cx="1398907" cy="198728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4923770c9_0_18"/>
          <p:cNvSpPr/>
          <p:nvPr/>
        </p:nvSpPr>
        <p:spPr>
          <a:xfrm>
            <a:off x="0" y="19170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24923770c9_0_18"/>
          <p:cNvSpPr/>
          <p:nvPr/>
        </p:nvSpPr>
        <p:spPr>
          <a:xfrm rot="5400000">
            <a:off x="1965608" y="3419852"/>
            <a:ext cx="4480560" cy="18288"/>
          </a:xfrm>
          <a:custGeom>
            <a:avLst/>
            <a:gdLst/>
            <a:ahLst/>
            <a:cxnLst/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g224923770c9_0_18" descr="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>
            <a:off x="0" y="0"/>
            <a:ext cx="12192000" cy="19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24923770c9_0_18"/>
          <p:cNvSpPr txBox="1"/>
          <p:nvPr/>
        </p:nvSpPr>
        <p:spPr>
          <a:xfrm>
            <a:off x="642925" y="2515661"/>
            <a:ext cx="37914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Preguntas 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frecuentes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</p:txBody>
      </p:sp>
      <p:pic>
        <p:nvPicPr>
          <p:cNvPr id="180" name="Google Shape;180;g224923770c9_0_18"/>
          <p:cNvPicPr preferRelativeResize="0"/>
          <p:nvPr/>
        </p:nvPicPr>
        <p:blipFill rotWithShape="1">
          <a:blip r:embed="rId4">
            <a:alphaModFix/>
          </a:blip>
          <a:srcRect l="16901" t="20553" r="15893" b="22653"/>
          <a:stretch/>
        </p:blipFill>
        <p:spPr>
          <a:xfrm>
            <a:off x="174758" y="5271657"/>
            <a:ext cx="972909" cy="15863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81" name="Google Shape;181;g224923770c9_0_18"/>
          <p:cNvSpPr txBox="1"/>
          <p:nvPr/>
        </p:nvSpPr>
        <p:spPr>
          <a:xfrm>
            <a:off x="4270020" y="904950"/>
            <a:ext cx="7413900" cy="54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12922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sym typeface="Arial"/>
              </a:rPr>
              <a:t>¿Qué instituciones participan?</a:t>
            </a:r>
            <a:endParaRPr sz="2800" b="1" i="1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0" marR="0" lvl="0" indent="12922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endParaRPr sz="2800" b="1" i="0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Participa el 60 por ciento de las instituciones de la provincia y este universo se divide a su vez en.</a:t>
            </a: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685800" marR="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dk1"/>
                </a:solidFill>
                <a:latin typeface="Aptos Display" panose="020B0004020202020204" pitchFamily="34" charset="0"/>
              </a:rPr>
              <a:t>7</a:t>
            </a: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0 % Escuelas Públicas</a:t>
            </a: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685800" marR="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dk1"/>
                </a:solidFill>
                <a:latin typeface="Aptos Display" panose="020B0004020202020204" pitchFamily="34" charset="0"/>
              </a:rPr>
              <a:t>3</a:t>
            </a: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0 % Escuelas Privadas</a:t>
            </a: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378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4923770c9_0_27"/>
          <p:cNvSpPr/>
          <p:nvPr/>
        </p:nvSpPr>
        <p:spPr>
          <a:xfrm>
            <a:off x="0" y="19170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224923770c9_0_27"/>
          <p:cNvSpPr/>
          <p:nvPr/>
        </p:nvSpPr>
        <p:spPr>
          <a:xfrm rot="5400000">
            <a:off x="1173945" y="3419852"/>
            <a:ext cx="4480560" cy="18288"/>
          </a:xfrm>
          <a:custGeom>
            <a:avLst/>
            <a:gdLst/>
            <a:ahLst/>
            <a:cxnLst/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224923770c9_0_27" descr="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>
            <a:off x="0" y="0"/>
            <a:ext cx="12192000" cy="19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24923770c9_0_27"/>
          <p:cNvSpPr txBox="1"/>
          <p:nvPr/>
        </p:nvSpPr>
        <p:spPr>
          <a:xfrm>
            <a:off x="-3000" y="1798829"/>
            <a:ext cx="4004343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Escuelas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 de 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Gestión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Pública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</p:txBody>
      </p:sp>
      <p:pic>
        <p:nvPicPr>
          <p:cNvPr id="190" name="Google Shape;190;g224923770c9_0_27"/>
          <p:cNvPicPr preferRelativeResize="0"/>
          <p:nvPr/>
        </p:nvPicPr>
        <p:blipFill rotWithShape="1">
          <a:blip r:embed="rId4">
            <a:alphaModFix/>
          </a:blip>
          <a:srcRect l="16901" t="20553" r="15893" b="22653"/>
          <a:stretch/>
        </p:blipFill>
        <p:spPr>
          <a:xfrm>
            <a:off x="108688" y="5025002"/>
            <a:ext cx="1105054" cy="175812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91" name="Google Shape;191;g224923770c9_0_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6350" y="429125"/>
            <a:ext cx="8241325" cy="6217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4923770c9_0_44"/>
          <p:cNvSpPr/>
          <p:nvPr/>
        </p:nvSpPr>
        <p:spPr>
          <a:xfrm>
            <a:off x="0" y="19170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24923770c9_0_44"/>
          <p:cNvSpPr/>
          <p:nvPr/>
        </p:nvSpPr>
        <p:spPr>
          <a:xfrm rot="5400000">
            <a:off x="1965608" y="3419852"/>
            <a:ext cx="4480560" cy="18288"/>
          </a:xfrm>
          <a:custGeom>
            <a:avLst/>
            <a:gdLst/>
            <a:ahLst/>
            <a:cxnLst/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224923770c9_0_44" descr="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>
            <a:off x="0" y="0"/>
            <a:ext cx="12192000" cy="19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24923770c9_0_44"/>
          <p:cNvSpPr txBox="1"/>
          <p:nvPr/>
        </p:nvSpPr>
        <p:spPr>
          <a:xfrm>
            <a:off x="642925" y="2007809"/>
            <a:ext cx="3791400" cy="253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Escuelas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 de 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Gestión Privada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</p:txBody>
      </p:sp>
      <p:pic>
        <p:nvPicPr>
          <p:cNvPr id="200" name="Google Shape;200;g224923770c9_0_44"/>
          <p:cNvPicPr preferRelativeResize="0"/>
          <p:nvPr/>
        </p:nvPicPr>
        <p:blipFill rotWithShape="1">
          <a:blip r:embed="rId4">
            <a:alphaModFix/>
          </a:blip>
          <a:srcRect l="16901" t="20553" r="15893" b="22653"/>
          <a:stretch/>
        </p:blipFill>
        <p:spPr>
          <a:xfrm>
            <a:off x="128743" y="4868130"/>
            <a:ext cx="1117791" cy="179817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01" name="Google Shape;201;g224923770c9_0_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1025" y="1396398"/>
            <a:ext cx="7692576" cy="38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22050b8600f_0_2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>
            <a:off x="0" y="6666300"/>
            <a:ext cx="12192000" cy="1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2050b8600f_0_2"/>
          <p:cNvPicPr preferRelativeResize="0"/>
          <p:nvPr/>
        </p:nvPicPr>
        <p:blipFill rotWithShape="1">
          <a:blip r:embed="rId4">
            <a:alphaModFix/>
          </a:blip>
          <a:srcRect l="16901" t="20551" r="15893" b="22658"/>
          <a:stretch/>
        </p:blipFill>
        <p:spPr>
          <a:xfrm>
            <a:off x="117265" y="0"/>
            <a:ext cx="1077355" cy="17085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08" name="Google Shape;208;g22050b8600f_0_2"/>
          <p:cNvSpPr txBox="1"/>
          <p:nvPr/>
        </p:nvSpPr>
        <p:spPr>
          <a:xfrm>
            <a:off x="1489587" y="1359856"/>
            <a:ext cx="10441858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1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sym typeface="Arial"/>
              </a:rPr>
              <a:t>Al finalizar el dispositivo</a:t>
            </a:r>
            <a:endParaRPr sz="3200" b="1" i="1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200" b="1" i="0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ES" sz="32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Las y los estudiantes podrán realizar actividades </a:t>
            </a:r>
            <a:r>
              <a:rPr lang="es-ES" sz="3200" i="0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lúdicas:</a:t>
            </a:r>
            <a:endParaRPr sz="3200" i="0" u="none" strike="noStrike" cap="none" dirty="0">
              <a:solidFill>
                <a:srgbClr val="FF6600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7493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32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Estas actividades están destinadas a las y los estudiantes que hayan finalizado el dispositivo antes del tiempo establecido. </a:t>
            </a:r>
            <a:endParaRPr sz="32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9144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endParaRPr sz="32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7493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32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Las mismas serán: sopa de letras, laberintos, buscar las diferencias, entre otras. </a:t>
            </a:r>
            <a:endParaRPr sz="3200" b="0" i="0" u="none" strike="noStrike" cap="none" dirty="0">
              <a:solidFill>
                <a:srgbClr val="000000"/>
              </a:solidFill>
              <a:latin typeface="Aptos Display" panose="020B0004020202020204" pitchFamily="34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2206e6589f8_0_84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>
            <a:off x="0" y="6666300"/>
            <a:ext cx="12192000" cy="1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206e6589f8_0_84"/>
          <p:cNvPicPr preferRelativeResize="0"/>
          <p:nvPr/>
        </p:nvPicPr>
        <p:blipFill rotWithShape="1">
          <a:blip r:embed="rId4">
            <a:alphaModFix/>
          </a:blip>
          <a:srcRect l="16901" t="20551" r="15893" b="22658"/>
          <a:stretch/>
        </p:blipFill>
        <p:spPr>
          <a:xfrm>
            <a:off x="193725" y="107375"/>
            <a:ext cx="1325359" cy="18984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15" name="Google Shape;215;g2206e6589f8_0_84"/>
          <p:cNvPicPr preferRelativeResize="0"/>
          <p:nvPr/>
        </p:nvPicPr>
        <p:blipFill rotWithShape="1">
          <a:blip r:embed="rId5">
            <a:alphaModFix/>
          </a:blip>
          <a:srcRect t="5568" r="164"/>
          <a:stretch/>
        </p:blipFill>
        <p:spPr>
          <a:xfrm>
            <a:off x="2070204" y="648928"/>
            <a:ext cx="9005836" cy="59340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5;g2206e6589f8_0_90">
            <a:extLst>
              <a:ext uri="{FF2B5EF4-FFF2-40B4-BE49-F238E27FC236}">
                <a16:creationId xmlns:a16="http://schemas.microsoft.com/office/drawing/2014/main" id="{3D57D001-16A7-CD05-AE6C-F86DEB31C489}"/>
              </a:ext>
            </a:extLst>
          </p:cNvPr>
          <p:cNvSpPr txBox="1"/>
          <p:nvPr/>
        </p:nvSpPr>
        <p:spPr>
          <a:xfrm>
            <a:off x="6096000" y="310378"/>
            <a:ext cx="3000000" cy="67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Día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2206e6589f8_0_90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>
            <a:off x="0" y="6666300"/>
            <a:ext cx="12192000" cy="1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206e6589f8_0_90"/>
          <p:cNvPicPr preferRelativeResize="0"/>
          <p:nvPr/>
        </p:nvPicPr>
        <p:blipFill rotWithShape="1">
          <a:blip r:embed="rId4">
            <a:alphaModFix/>
          </a:blip>
          <a:srcRect l="2735" t="3931"/>
          <a:stretch/>
        </p:blipFill>
        <p:spPr>
          <a:xfrm>
            <a:off x="7005484" y="2079524"/>
            <a:ext cx="4556283" cy="403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206e6589f8_0_90"/>
          <p:cNvPicPr preferRelativeResize="0"/>
          <p:nvPr/>
        </p:nvPicPr>
        <p:blipFill rotWithShape="1">
          <a:blip r:embed="rId5">
            <a:alphaModFix/>
          </a:blip>
          <a:srcRect t="2252"/>
          <a:stretch/>
        </p:blipFill>
        <p:spPr>
          <a:xfrm>
            <a:off x="2233450" y="353961"/>
            <a:ext cx="3668311" cy="621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206e6589f8_0_90"/>
          <p:cNvPicPr preferRelativeResize="0"/>
          <p:nvPr/>
        </p:nvPicPr>
        <p:blipFill rotWithShape="1">
          <a:blip r:embed="rId6">
            <a:alphaModFix/>
          </a:blip>
          <a:srcRect l="16901" t="20551" r="15893" b="22658"/>
          <a:stretch/>
        </p:blipFill>
        <p:spPr>
          <a:xfrm>
            <a:off x="202653" y="0"/>
            <a:ext cx="1235997" cy="18582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25" name="Google Shape;225;g2206e6589f8_0_90"/>
          <p:cNvSpPr txBox="1"/>
          <p:nvPr/>
        </p:nvSpPr>
        <p:spPr>
          <a:xfrm>
            <a:off x="7753350" y="74295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Día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24923770c9_0_35"/>
          <p:cNvSpPr/>
          <p:nvPr/>
        </p:nvSpPr>
        <p:spPr>
          <a:xfrm>
            <a:off x="1500" y="19170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https://educaciondigital.tierradelfuego.edu.ar/campusvirtual/course/view.php?id=17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24923770c9_0_35"/>
          <p:cNvSpPr/>
          <p:nvPr/>
        </p:nvSpPr>
        <p:spPr>
          <a:xfrm rot="5400000">
            <a:off x="1965608" y="3419852"/>
            <a:ext cx="4480560" cy="18288"/>
          </a:xfrm>
          <a:custGeom>
            <a:avLst/>
            <a:gdLst/>
            <a:ahLst/>
            <a:cxnLst/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g224923770c9_0_35" descr="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>
            <a:off x="0" y="0"/>
            <a:ext cx="12192000" cy="1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24923770c9_0_35"/>
          <p:cNvPicPr preferRelativeResize="0"/>
          <p:nvPr/>
        </p:nvPicPr>
        <p:blipFill rotWithShape="1">
          <a:blip r:embed="rId4">
            <a:alphaModFix/>
          </a:blip>
          <a:srcRect l="16901" t="20553" r="15893" b="22653"/>
          <a:stretch/>
        </p:blipFill>
        <p:spPr>
          <a:xfrm>
            <a:off x="215221" y="4947768"/>
            <a:ext cx="1148537" cy="17686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34" name="Google Shape;234;g224923770c9_0_35"/>
          <p:cNvSpPr txBox="1"/>
          <p:nvPr/>
        </p:nvSpPr>
        <p:spPr>
          <a:xfrm>
            <a:off x="642925" y="2479181"/>
            <a:ext cx="37914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Aula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Virtual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</p:txBody>
      </p:sp>
      <p:pic>
        <p:nvPicPr>
          <p:cNvPr id="235" name="Google Shape;235;g224923770c9_0_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7577" y="1073427"/>
            <a:ext cx="4742650" cy="45503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1c143e82f7_1_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1c143e82f7_1_13"/>
          <p:cNvSpPr/>
          <p:nvPr/>
        </p:nvSpPr>
        <p:spPr>
          <a:xfrm>
            <a:off x="0" y="-1"/>
            <a:ext cx="6208641" cy="6858000"/>
          </a:xfrm>
          <a:custGeom>
            <a:avLst/>
            <a:gdLst/>
            <a:ahLst/>
            <a:cxnLst/>
            <a:rect l="l" t="t" r="r" b="b"/>
            <a:pathLst>
              <a:path w="6208641" h="6858000" extrusionOk="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38100" algn="l" rotWithShape="0">
              <a:srgbClr val="D8D8D8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1c143e82f7_1_13"/>
          <p:cNvSpPr/>
          <p:nvPr/>
        </p:nvSpPr>
        <p:spPr>
          <a:xfrm>
            <a:off x="0" y="0"/>
            <a:ext cx="6203325" cy="6858000"/>
          </a:xfrm>
          <a:custGeom>
            <a:avLst/>
            <a:gdLst/>
            <a:ahLst/>
            <a:cxnLst/>
            <a:rect l="l" t="t" r="r" b="b"/>
            <a:pathLst>
              <a:path w="6203325" h="6858000" extrusionOk="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1c143e82f7_1_13"/>
          <p:cNvSpPr txBox="1"/>
          <p:nvPr/>
        </p:nvSpPr>
        <p:spPr>
          <a:xfrm>
            <a:off x="489078" y="2106242"/>
            <a:ext cx="11489100" cy="43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s-ES" sz="6500" b="1" i="0" u="none" strike="noStrike" cap="none" dirty="0">
                <a:solidFill>
                  <a:schemeClr val="dk1"/>
                </a:solidFill>
                <a:latin typeface="Aptos Black" panose="020B0004020202020204" pitchFamily="34" charset="0"/>
                <a:sym typeface="Arial"/>
              </a:rPr>
              <a:t>¡¡MUCHAS</a:t>
            </a:r>
            <a:endParaRPr sz="6500" b="1" i="0" u="none" strike="noStrike" cap="none" dirty="0">
              <a:solidFill>
                <a:schemeClr val="dk1"/>
              </a:solidFill>
              <a:latin typeface="Aptos Black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s-ES" sz="6500" b="1" i="0" u="none" strike="noStrike" cap="none" dirty="0">
                <a:solidFill>
                  <a:schemeClr val="dk1"/>
                </a:solidFill>
                <a:latin typeface="Aptos Black" panose="020B0004020202020204" pitchFamily="34" charset="0"/>
                <a:sym typeface="Arial"/>
              </a:rPr>
              <a:t>GRACIAS!!</a:t>
            </a:r>
            <a:endParaRPr sz="6500" b="1" i="0" u="none" strike="noStrike" cap="none" dirty="0">
              <a:solidFill>
                <a:schemeClr val="dk1"/>
              </a:solidFill>
              <a:latin typeface="Aptos Black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ADLaM Display"/>
              <a:ea typeface="ADLaM Display"/>
              <a:cs typeface="ADLaM Display"/>
              <a:sym typeface="ADLaM Display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ADLaM Display"/>
              <a:ea typeface="ADLaM Display"/>
              <a:cs typeface="ADLaM Display"/>
              <a:sym typeface="ADLaM Display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ADLaM Display"/>
              <a:ea typeface="ADLaM Display"/>
              <a:cs typeface="ADLaM Display"/>
              <a:sym typeface="ADLaM Display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21c143e82f7_1_13"/>
          <p:cNvSpPr/>
          <p:nvPr/>
        </p:nvSpPr>
        <p:spPr>
          <a:xfrm rot="5400000">
            <a:off x="767935" y="346833"/>
            <a:ext cx="1464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21c143e82f7_1_13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 rot="-5400000">
            <a:off x="8658730" y="3324728"/>
            <a:ext cx="6857998" cy="20854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1c143e82f7_1_13"/>
          <p:cNvSpPr/>
          <p:nvPr/>
        </p:nvSpPr>
        <p:spPr>
          <a:xfrm>
            <a:off x="489098" y="4546920"/>
            <a:ext cx="5019000" cy="183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g21c143e82f7_1_13" descr="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9663" y="0"/>
            <a:ext cx="2658477" cy="177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1c143e82f7_1_13"/>
          <p:cNvPicPr preferRelativeResize="0"/>
          <p:nvPr/>
        </p:nvPicPr>
        <p:blipFill rotWithShape="1">
          <a:blip r:embed="rId5">
            <a:alphaModFix/>
          </a:blip>
          <a:srcRect l="16901" t="20551" r="15893" b="22658"/>
          <a:stretch/>
        </p:blipFill>
        <p:spPr>
          <a:xfrm>
            <a:off x="6692404" y="3809506"/>
            <a:ext cx="1999814" cy="26524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06a33708f_0_0"/>
          <p:cNvSpPr/>
          <p:nvPr/>
        </p:nvSpPr>
        <p:spPr>
          <a:xfrm>
            <a:off x="0" y="19170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206a33708f_0_0"/>
          <p:cNvSpPr/>
          <p:nvPr/>
        </p:nvSpPr>
        <p:spPr>
          <a:xfrm rot="5400000">
            <a:off x="1370983" y="3419852"/>
            <a:ext cx="4480560" cy="18288"/>
          </a:xfrm>
          <a:custGeom>
            <a:avLst/>
            <a:gdLst/>
            <a:ahLst/>
            <a:cxnLst/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g2206a33708f_0_0" descr="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>
            <a:off x="-3000" y="-38583"/>
            <a:ext cx="12192000" cy="1916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206a33708f_0_0"/>
          <p:cNvSpPr txBox="1"/>
          <p:nvPr/>
        </p:nvSpPr>
        <p:spPr>
          <a:xfrm>
            <a:off x="-3000" y="2289151"/>
            <a:ext cx="3791400" cy="183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Logística y organización general</a:t>
            </a:r>
            <a:endParaRPr sz="36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</p:txBody>
      </p:sp>
      <p:sp>
        <p:nvSpPr>
          <p:cNvPr id="100" name="Google Shape;100;g2206a33708f_0_0"/>
          <p:cNvSpPr txBox="1"/>
          <p:nvPr/>
        </p:nvSpPr>
        <p:spPr>
          <a:xfrm>
            <a:off x="3620408" y="341996"/>
            <a:ext cx="8241523" cy="6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chemeClr val="dk2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Las escuelas recibirán las cajas con los instrumentos para el dispositivo de indagación de saberes. Una caja por sección.</a:t>
            </a:r>
            <a:endParaRPr sz="2800" b="0" i="0" u="none" strike="noStrike" cap="none" dirty="0">
              <a:solidFill>
                <a:schemeClr val="dk2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sz="2800" b="0" i="0" u="none" strike="noStrike" cap="none" dirty="0">
              <a:solidFill>
                <a:schemeClr val="dk2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chemeClr val="dk2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El docente tendrá el texto para leer en voz alta y el fragmento para el dictado del día uno. </a:t>
            </a:r>
            <a:endParaRPr sz="2800" b="0" i="0" u="none" strike="noStrike" cap="none" dirty="0">
              <a:solidFill>
                <a:schemeClr val="dk2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sz="2800" b="0" i="0" u="none" strike="noStrike" cap="none" dirty="0">
              <a:solidFill>
                <a:schemeClr val="dk2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chemeClr val="dk2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Se repartirá un instrumento cada dos niños.</a:t>
            </a:r>
            <a:endParaRPr sz="2800" b="0" i="0" u="none" strike="noStrike" cap="none" dirty="0">
              <a:solidFill>
                <a:schemeClr val="dk2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sz="2800" b="0" i="0" u="none" strike="noStrike" cap="none" dirty="0">
              <a:solidFill>
                <a:schemeClr val="dk2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chemeClr val="dk2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Hay dos actividades individuales: dictado (</a:t>
            </a:r>
            <a:r>
              <a:rPr lang="es-ES" sz="2800" b="0" i="0" u="none" strike="noStrike" cap="none" dirty="0" err="1">
                <a:solidFill>
                  <a:schemeClr val="dk2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act</a:t>
            </a:r>
            <a:r>
              <a:rPr lang="es-ES" sz="2800" b="0" i="0" u="none" strike="noStrike" cap="none" dirty="0">
                <a:solidFill>
                  <a:schemeClr val="dk2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 10. día 1) y producción de una descripción (</a:t>
            </a:r>
            <a:r>
              <a:rPr lang="es-ES" sz="2800" b="0" i="0" u="none" strike="noStrike" cap="none" dirty="0" err="1">
                <a:solidFill>
                  <a:schemeClr val="dk2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act</a:t>
            </a:r>
            <a:r>
              <a:rPr lang="es-ES" sz="2800" b="0" i="0" u="none" strike="noStrike" cap="none" dirty="0">
                <a:solidFill>
                  <a:schemeClr val="dk2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 24 día 2).</a:t>
            </a:r>
            <a:endParaRPr sz="2800" b="0" i="0" u="none" strike="noStrike" cap="none" dirty="0">
              <a:solidFill>
                <a:schemeClr val="dk2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endParaRPr sz="2800" b="0" i="0" u="none" strike="noStrike" cap="none" dirty="0">
              <a:solidFill>
                <a:schemeClr val="dk2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b="0" i="0" u="none" strike="noStrike" cap="none" dirty="0">
                <a:solidFill>
                  <a:schemeClr val="dk2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Al finalizar la actividad los chicos recibirán una página con actividades lúdicas para resolver</a:t>
            </a:r>
            <a:r>
              <a:rPr lang="es-ES" sz="2400" b="0" i="0" u="none" strike="noStrike" cap="none" dirty="0">
                <a:solidFill>
                  <a:schemeClr val="dk2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.</a:t>
            </a:r>
            <a:endParaRPr sz="2400" b="0" i="0" u="none" strike="noStrike" cap="none" dirty="0">
              <a:solidFill>
                <a:schemeClr val="dk2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</p:txBody>
      </p:sp>
      <p:pic>
        <p:nvPicPr>
          <p:cNvPr id="101" name="Google Shape;101;g2206a33708f_0_0"/>
          <p:cNvPicPr preferRelativeResize="0"/>
          <p:nvPr/>
        </p:nvPicPr>
        <p:blipFill rotWithShape="1">
          <a:blip r:embed="rId4">
            <a:alphaModFix/>
          </a:blip>
          <a:srcRect l="16901" t="20551" r="15893" b="22658"/>
          <a:stretch/>
        </p:blipFill>
        <p:spPr>
          <a:xfrm>
            <a:off x="162077" y="5136077"/>
            <a:ext cx="998276" cy="1562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0" y="9585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 rot="5400000">
            <a:off x="2543983" y="3450415"/>
            <a:ext cx="4480560" cy="18288"/>
          </a:xfrm>
          <a:custGeom>
            <a:avLst/>
            <a:gdLst/>
            <a:ahLst/>
            <a:cxnLst/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4910124" y="809100"/>
            <a:ext cx="6864000" cy="54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32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Días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 </a:t>
            </a:r>
            <a:r>
              <a:rPr lang="es-ES" sz="3200" b="0" i="0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lunes 16 y martes 17 de septiembre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.</a:t>
            </a:r>
            <a:endParaRPr sz="32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3200" b="0" i="1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Se prevé que los estudiantes hagan distintas </a:t>
            </a:r>
            <a:r>
              <a:rPr lang="es-ES" sz="3200" b="0" i="1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pausas</a:t>
            </a:r>
            <a:r>
              <a:rPr lang="es-ES" sz="3200" b="0" i="1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 </a:t>
            </a:r>
            <a:r>
              <a:rPr lang="es-ES" sz="3200" b="0" i="1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para:</a:t>
            </a:r>
            <a:endParaRPr sz="3200" b="0" i="1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32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La copa de leche</a:t>
            </a:r>
            <a:endParaRPr sz="32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32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Los recreos</a:t>
            </a:r>
            <a:endParaRPr sz="32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ES" sz="32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No tendrían horas complementarias.</a:t>
            </a:r>
            <a:endParaRPr sz="22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sym typeface="Arial"/>
            </a:endParaRPr>
          </a:p>
        </p:txBody>
      </p:sp>
      <p:pic>
        <p:nvPicPr>
          <p:cNvPr id="109" name="Google Shape;109;p2" descr="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>
            <a:off x="0" y="0"/>
            <a:ext cx="12192000" cy="1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l="16901" t="20551" r="15893" b="22658"/>
          <a:stretch/>
        </p:blipFill>
        <p:spPr>
          <a:xfrm>
            <a:off x="268831" y="5325301"/>
            <a:ext cx="957571" cy="15326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717936" y="2227616"/>
            <a:ext cx="3791400" cy="183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¿Cuándo se implementará el dispositivo?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4923770c9_0_68"/>
          <p:cNvSpPr/>
          <p:nvPr/>
        </p:nvSpPr>
        <p:spPr>
          <a:xfrm>
            <a:off x="0" y="19170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24923770c9_0_68"/>
          <p:cNvSpPr/>
          <p:nvPr/>
        </p:nvSpPr>
        <p:spPr>
          <a:xfrm rot="5400000">
            <a:off x="2543983" y="3450415"/>
            <a:ext cx="4480560" cy="18288"/>
          </a:xfrm>
          <a:custGeom>
            <a:avLst/>
            <a:gdLst/>
            <a:ahLst/>
            <a:cxnLst/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24923770c9_0_68"/>
          <p:cNvSpPr txBox="1"/>
          <p:nvPr/>
        </p:nvSpPr>
        <p:spPr>
          <a:xfrm>
            <a:off x="4979027" y="1015674"/>
            <a:ext cx="6563732" cy="5178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12922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500"/>
              <a:buFont typeface="Arial"/>
              <a:buNone/>
            </a:pPr>
            <a:r>
              <a:rPr lang="es-ES" sz="33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El dispositivo se organiza en </a:t>
            </a:r>
            <a:r>
              <a:rPr lang="es-ES" sz="3300" i="1" dirty="0">
                <a:solidFill>
                  <a:srgbClr val="FF6600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cuatro</a:t>
            </a:r>
            <a:r>
              <a:rPr lang="es-ES" sz="3300" b="0" i="1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 grandes grupos de actividades:</a:t>
            </a:r>
            <a:endParaRPr sz="3300" b="0" i="1" u="none" strike="noStrike" cap="none" dirty="0">
              <a:solidFill>
                <a:srgbClr val="FF6600"/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1084581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3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Actividades de comprensión</a:t>
            </a:r>
            <a:endParaRPr sz="33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1084581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3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Actividades de análisis de palabras</a:t>
            </a:r>
            <a:endParaRPr sz="33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1084581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3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Un dictado (individual)</a:t>
            </a:r>
            <a:endParaRPr sz="33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1084581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33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Actividades de producción escrita (individual)</a:t>
            </a:r>
            <a:endParaRPr sz="33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500"/>
              <a:buFont typeface="Arial"/>
              <a:buNone/>
            </a:pPr>
            <a:endParaRPr sz="33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500"/>
              <a:buFont typeface="Arial"/>
              <a:buNone/>
            </a:pPr>
            <a:r>
              <a:rPr lang="es-ES" sz="33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Se ha previsto que las actividades sean resueltas en </a:t>
            </a:r>
            <a:r>
              <a:rPr lang="es-ES" sz="3300" b="0" i="1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“parejas”</a:t>
            </a:r>
            <a:r>
              <a:rPr lang="es-ES" sz="33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. Se entregará un instrumento por parejas.</a:t>
            </a:r>
            <a:endParaRPr sz="33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500"/>
              <a:buFont typeface="Arial"/>
              <a:buNone/>
            </a:pPr>
            <a:endParaRPr sz="33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7500"/>
              <a:buFont typeface="Arial"/>
              <a:buNone/>
            </a:pPr>
            <a:r>
              <a:rPr lang="es-ES" sz="33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Cada instrumento cuenta con </a:t>
            </a:r>
            <a:r>
              <a:rPr lang="es-ES" sz="3300" b="0" i="1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KIT</a:t>
            </a:r>
            <a:r>
              <a:rPr lang="es-ES" sz="33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ptos Display" panose="020B0004020202020204" pitchFamily="34" charset="0"/>
                <a:ea typeface="Play"/>
                <a:cs typeface="Play"/>
                <a:sym typeface="Play"/>
              </a:rPr>
              <a:t> para resolver algunas actividades:</a:t>
            </a:r>
            <a:endParaRPr sz="33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ptos Display" panose="020B0004020202020204" pitchFamily="34" charset="0"/>
              <a:ea typeface="Play"/>
              <a:cs typeface="Play"/>
              <a:sym typeface="Play"/>
            </a:endParaRPr>
          </a:p>
          <a:p>
            <a:pPr marL="2286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g224923770c9_0_68" descr="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>
            <a:off x="0" y="0"/>
            <a:ext cx="12192000" cy="1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24923770c9_0_68"/>
          <p:cNvPicPr preferRelativeResize="0"/>
          <p:nvPr/>
        </p:nvPicPr>
        <p:blipFill rotWithShape="1">
          <a:blip r:embed="rId4">
            <a:alphaModFix/>
          </a:blip>
          <a:srcRect l="16901" t="20553" r="15893" b="22653"/>
          <a:stretch/>
        </p:blipFill>
        <p:spPr>
          <a:xfrm>
            <a:off x="189801" y="5309419"/>
            <a:ext cx="1053783" cy="152604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1" name="Google Shape;121;g224923770c9_0_68"/>
          <p:cNvSpPr txBox="1"/>
          <p:nvPr/>
        </p:nvSpPr>
        <p:spPr>
          <a:xfrm>
            <a:off x="717888" y="2227616"/>
            <a:ext cx="3791400" cy="183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¿Cómo está organizado el dispositivo?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f0b408e97b_1_27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>
            <a:off x="0" y="6666300"/>
            <a:ext cx="12192000" cy="1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f0b408e97b_1_27"/>
          <p:cNvPicPr preferRelativeResize="0"/>
          <p:nvPr/>
        </p:nvPicPr>
        <p:blipFill rotWithShape="1">
          <a:blip r:embed="rId4">
            <a:alphaModFix/>
          </a:blip>
          <a:srcRect l="16901" t="20551" r="15893" b="22658"/>
          <a:stretch/>
        </p:blipFill>
        <p:spPr>
          <a:xfrm>
            <a:off x="0" y="278850"/>
            <a:ext cx="1589499" cy="2236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28" name="Google Shape;128;g2f0b408e97b_1_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6774" y="478605"/>
            <a:ext cx="4198300" cy="278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f0b408e97b_1_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4480" y="3724212"/>
            <a:ext cx="4198300" cy="278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f0b408e97b_1_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38950" y="2317925"/>
            <a:ext cx="4733550" cy="375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f0b408e97b_1_27"/>
          <p:cNvSpPr txBox="1"/>
          <p:nvPr/>
        </p:nvSpPr>
        <p:spPr>
          <a:xfrm>
            <a:off x="6938775" y="621750"/>
            <a:ext cx="4533900" cy="136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Kit para resolver las actividades</a:t>
            </a:r>
            <a:endParaRPr sz="1400" b="0" i="0" u="none" strike="noStrike" cap="none" dirty="0">
              <a:solidFill>
                <a:srgbClr val="000000"/>
              </a:solidFill>
              <a:latin typeface="Aptos Black" panose="020B00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48658064c_0_12"/>
          <p:cNvSpPr/>
          <p:nvPr/>
        </p:nvSpPr>
        <p:spPr>
          <a:xfrm>
            <a:off x="0" y="19170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248658064c_0_12"/>
          <p:cNvSpPr/>
          <p:nvPr/>
        </p:nvSpPr>
        <p:spPr>
          <a:xfrm rot="5400000">
            <a:off x="1965608" y="3419852"/>
            <a:ext cx="4480560" cy="18288"/>
          </a:xfrm>
          <a:custGeom>
            <a:avLst/>
            <a:gdLst/>
            <a:ahLst/>
            <a:cxnLst/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g2248658064c_0_12" descr="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>
            <a:off x="0" y="0"/>
            <a:ext cx="12192000" cy="19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248658064c_0_12"/>
          <p:cNvSpPr txBox="1"/>
          <p:nvPr/>
        </p:nvSpPr>
        <p:spPr>
          <a:xfrm>
            <a:off x="642925" y="2466137"/>
            <a:ext cx="37914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Preguntas 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frecuentes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</p:txBody>
      </p:sp>
      <p:pic>
        <p:nvPicPr>
          <p:cNvPr id="140" name="Google Shape;140;g2248658064c_0_12"/>
          <p:cNvPicPr preferRelativeResize="0"/>
          <p:nvPr/>
        </p:nvPicPr>
        <p:blipFill rotWithShape="1">
          <a:blip r:embed="rId4">
            <a:alphaModFix/>
          </a:blip>
          <a:srcRect l="16901" t="20553" r="15893" b="22653"/>
          <a:stretch/>
        </p:blipFill>
        <p:spPr>
          <a:xfrm>
            <a:off x="78867" y="5034198"/>
            <a:ext cx="1346337" cy="18719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41" name="Google Shape;141;g2248658064c_0_12"/>
          <p:cNvSpPr txBox="1"/>
          <p:nvPr/>
        </p:nvSpPr>
        <p:spPr>
          <a:xfrm>
            <a:off x="4196744" y="904950"/>
            <a:ext cx="7718704" cy="54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29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sym typeface="Arial"/>
              </a:rPr>
              <a:t>¿Qué sucede si un estudiante  falta el primer día?</a:t>
            </a:r>
            <a:endParaRPr sz="2800" b="1" i="1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En este caso sólo realizarán la actividad del día en que asisten a la escuela.</a:t>
            </a: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sym typeface="Arial"/>
              </a:rPr>
              <a:t>¿Qué información se debe colocar en la caja al finalizar el dispositivo cada día?</a:t>
            </a:r>
            <a:endParaRPr sz="2800" b="1" i="1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378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Deben colocarse en forma ordenada los instrumentos y un registro del o los acompañantes donde se consigne cantidad de ausentes y observaciones generales.</a:t>
            </a: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4923770c9_0_9"/>
          <p:cNvSpPr/>
          <p:nvPr/>
        </p:nvSpPr>
        <p:spPr>
          <a:xfrm>
            <a:off x="0" y="19170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24923770c9_0_9"/>
          <p:cNvSpPr/>
          <p:nvPr/>
        </p:nvSpPr>
        <p:spPr>
          <a:xfrm rot="5400000">
            <a:off x="1130608" y="3419852"/>
            <a:ext cx="4480560" cy="18288"/>
          </a:xfrm>
          <a:custGeom>
            <a:avLst/>
            <a:gdLst/>
            <a:ahLst/>
            <a:cxnLst/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224923770c9_0_9" descr="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>
            <a:off x="0" y="0"/>
            <a:ext cx="12192000" cy="19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24923770c9_0_9"/>
          <p:cNvSpPr txBox="1"/>
          <p:nvPr/>
        </p:nvSpPr>
        <p:spPr>
          <a:xfrm>
            <a:off x="-166000" y="2489413"/>
            <a:ext cx="37914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Preguntas 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frecuentes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</p:txBody>
      </p:sp>
      <p:pic>
        <p:nvPicPr>
          <p:cNvPr id="150" name="Google Shape;150;g224923770c9_0_9"/>
          <p:cNvPicPr preferRelativeResize="0"/>
          <p:nvPr/>
        </p:nvPicPr>
        <p:blipFill rotWithShape="1">
          <a:blip r:embed="rId4">
            <a:alphaModFix/>
          </a:blip>
          <a:srcRect l="16901" t="20553" r="15893" b="22653"/>
          <a:stretch/>
        </p:blipFill>
        <p:spPr>
          <a:xfrm>
            <a:off x="189500" y="5219161"/>
            <a:ext cx="1119797" cy="163883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51" name="Google Shape;151;g224923770c9_0_9"/>
          <p:cNvSpPr txBox="1"/>
          <p:nvPr/>
        </p:nvSpPr>
        <p:spPr>
          <a:xfrm>
            <a:off x="3380033" y="1234792"/>
            <a:ext cx="8543100" cy="54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29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sym typeface="Arial"/>
              </a:rPr>
              <a:t>¿Qué sucede si todos los estudiantes no leen imprenta minúscula?</a:t>
            </a:r>
            <a:endParaRPr sz="2800" b="1" i="1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El equipo de Alfabetización diseñó tres (3) versiones: </a:t>
            </a: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5461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200"/>
              <a:buFont typeface="Wingdings" panose="05000000000000000000" pitchFamily="2" charset="2"/>
              <a:buChar char="v"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Imprenta minúscula</a:t>
            </a: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5461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200"/>
              <a:buFont typeface="Wingdings" panose="05000000000000000000" pitchFamily="2" charset="2"/>
              <a:buChar char="v"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Imprenta MAYÚSCULA</a:t>
            </a: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5461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200"/>
              <a:buFont typeface="Wingdings" panose="05000000000000000000" pitchFamily="2" charset="2"/>
              <a:buChar char="v"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Configuración para saberes de 1° o 2° grado</a:t>
            </a: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sym typeface="Arial"/>
              </a:rPr>
              <a:t>¿Voy a necesitar algún material?</a:t>
            </a:r>
            <a:endParaRPr sz="2800" b="1" i="1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Se ha previsto que cada estudiante reciba un lápiz y una goma. No obstante, les vamos a solicitar que cuenten con </a:t>
            </a:r>
            <a:r>
              <a:rPr lang="es-ES" sz="2800" b="0" i="0" u="none" strike="noStrike" cap="none" dirty="0" err="1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plasticola</a:t>
            </a: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 para algunas actividades.</a:t>
            </a: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490" b="0" i="0" u="none" strike="noStrike" cap="none" dirty="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4923770c9_0_0"/>
          <p:cNvSpPr/>
          <p:nvPr/>
        </p:nvSpPr>
        <p:spPr>
          <a:xfrm>
            <a:off x="0" y="19170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24923770c9_0_0"/>
          <p:cNvSpPr/>
          <p:nvPr/>
        </p:nvSpPr>
        <p:spPr>
          <a:xfrm rot="5400000">
            <a:off x="1965608" y="3419852"/>
            <a:ext cx="4480560" cy="18288"/>
          </a:xfrm>
          <a:custGeom>
            <a:avLst/>
            <a:gdLst/>
            <a:ahLst/>
            <a:cxnLst/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224923770c9_0_0" descr="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>
            <a:off x="0" y="0"/>
            <a:ext cx="12192000" cy="19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24923770c9_0_0"/>
          <p:cNvSpPr txBox="1"/>
          <p:nvPr/>
        </p:nvSpPr>
        <p:spPr>
          <a:xfrm>
            <a:off x="570792" y="2489413"/>
            <a:ext cx="37914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Preguntas 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frecuentes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</p:txBody>
      </p:sp>
      <p:pic>
        <p:nvPicPr>
          <p:cNvPr id="160" name="Google Shape;160;g224923770c9_0_0"/>
          <p:cNvPicPr preferRelativeResize="0"/>
          <p:nvPr/>
        </p:nvPicPr>
        <p:blipFill rotWithShape="1">
          <a:blip r:embed="rId4">
            <a:alphaModFix/>
          </a:blip>
          <a:srcRect l="16901" t="20553" r="15893" b="22653"/>
          <a:stretch/>
        </p:blipFill>
        <p:spPr>
          <a:xfrm>
            <a:off x="136412" y="5166063"/>
            <a:ext cx="1049601" cy="163883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61" name="Google Shape;161;g224923770c9_0_0"/>
          <p:cNvSpPr txBox="1"/>
          <p:nvPr/>
        </p:nvSpPr>
        <p:spPr>
          <a:xfrm>
            <a:off x="4193744" y="904950"/>
            <a:ext cx="7413900" cy="54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2922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sym typeface="Arial"/>
              </a:rPr>
              <a:t>¿Los ACOMPAÑANTES pueden intervenir?</a:t>
            </a:r>
            <a:endParaRPr sz="2800" b="1" i="1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En caso de poder ayudar con la </a:t>
            </a:r>
            <a:r>
              <a:rPr lang="es-ES" sz="2800" b="0" i="1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aclaración</a:t>
            </a: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 de alguna consigna, el repartir los instrumentos, ordenarlos, los ACOMPAÑANTES, pueden </a:t>
            </a:r>
            <a:r>
              <a:rPr lang="es-ES" sz="2800" b="0" i="1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asistir </a:t>
            </a: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al DOCENTE FACILITADOR.</a:t>
            </a: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sym typeface="Arial"/>
              </a:rPr>
              <a:t>¿El docente lee el texto disparador los dos días?</a:t>
            </a:r>
            <a:endParaRPr sz="2800" b="1" i="1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378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El docente podrá leer para todos únicamente el texto del primer día, dado que el segundo día se busca que los estudiantes realicen las actividades de manera AUTÓNOMA. (Podrá leer a quienes desarrollen la versión para 1ero 2do)</a:t>
            </a: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4923770c9_0_55"/>
          <p:cNvSpPr/>
          <p:nvPr/>
        </p:nvSpPr>
        <p:spPr>
          <a:xfrm>
            <a:off x="0" y="19170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224923770c9_0_55"/>
          <p:cNvSpPr/>
          <p:nvPr/>
        </p:nvSpPr>
        <p:spPr>
          <a:xfrm rot="5400000">
            <a:off x="1965608" y="3419852"/>
            <a:ext cx="4480560" cy="18288"/>
          </a:xfrm>
          <a:custGeom>
            <a:avLst/>
            <a:gdLst/>
            <a:ahLst/>
            <a:cxnLst/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224923770c9_0_55" descr="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94637"/>
          <a:stretch/>
        </p:blipFill>
        <p:spPr>
          <a:xfrm>
            <a:off x="0" y="0"/>
            <a:ext cx="12192000" cy="19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24923770c9_0_55"/>
          <p:cNvSpPr txBox="1"/>
          <p:nvPr/>
        </p:nvSpPr>
        <p:spPr>
          <a:xfrm>
            <a:off x="642925" y="2515661"/>
            <a:ext cx="37914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Preguntas 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FF6600"/>
                </a:solidFill>
                <a:latin typeface="Aptos Black" panose="020B0004020202020204" pitchFamily="34" charset="0"/>
                <a:ea typeface="Play"/>
                <a:cs typeface="Play"/>
                <a:sym typeface="Play"/>
              </a:rPr>
              <a:t>frecuentes</a:t>
            </a:r>
            <a:endParaRPr sz="4000" b="1" i="0" u="none" strike="noStrike" cap="none" dirty="0">
              <a:solidFill>
                <a:srgbClr val="FF6600"/>
              </a:solidFill>
              <a:latin typeface="Aptos Black" panose="020B0004020202020204" pitchFamily="34" charset="0"/>
              <a:ea typeface="Play"/>
              <a:cs typeface="Play"/>
              <a:sym typeface="Play"/>
            </a:endParaRPr>
          </a:p>
        </p:txBody>
      </p:sp>
      <p:pic>
        <p:nvPicPr>
          <p:cNvPr id="170" name="Google Shape;170;g224923770c9_0_55"/>
          <p:cNvPicPr preferRelativeResize="0"/>
          <p:nvPr/>
        </p:nvPicPr>
        <p:blipFill rotWithShape="1">
          <a:blip r:embed="rId4">
            <a:alphaModFix/>
          </a:blip>
          <a:srcRect l="16901" t="20553" r="15893" b="22653"/>
          <a:stretch/>
        </p:blipFill>
        <p:spPr>
          <a:xfrm>
            <a:off x="88333" y="5196782"/>
            <a:ext cx="1109183" cy="15863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71" name="Google Shape;171;g224923770c9_0_55"/>
          <p:cNvSpPr txBox="1"/>
          <p:nvPr/>
        </p:nvSpPr>
        <p:spPr>
          <a:xfrm>
            <a:off x="4141145" y="904950"/>
            <a:ext cx="7870346" cy="54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sym typeface="Arial"/>
              </a:rPr>
              <a:t>¿Quién/es acompañan al docente?</a:t>
            </a:r>
            <a:endParaRPr sz="2800" b="1" i="1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Habrá perfiles ACOMPAÑANTES que podrán ser </a:t>
            </a:r>
            <a:r>
              <a:rPr lang="es-ES" sz="2800" b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profesionales de Gabinete, equipos territoriales del Ministerio de Educación, estudiantes avanzados de la Formación Docente </a:t>
            </a: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(en este último caso probablemente asistan en parejas).</a:t>
            </a: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0" marR="0" lvl="0" indent="12922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endParaRPr sz="2800" b="1" i="0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0" marR="0" lvl="0" indent="12922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sym typeface="Arial"/>
              </a:rPr>
              <a:t>¿Los docentes pueden acceder al texto?</a:t>
            </a:r>
            <a:endParaRPr sz="2800" b="1" i="1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Encontrarán el texto 48 horas antes en el aula virtual. Para que puedan leer anticipadamente.</a:t>
            </a: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378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FF6600"/>
                </a:solidFill>
                <a:latin typeface="Aptos Display" panose="020B0004020202020204" pitchFamily="34" charset="0"/>
                <a:sym typeface="Arial"/>
              </a:rPr>
              <a:t>¿Cómo accedo al Aula Virtual?</a:t>
            </a:r>
            <a:endParaRPr sz="2800" b="1" i="1" u="none" strike="noStrike" cap="none" dirty="0">
              <a:solidFill>
                <a:srgbClr val="FF6600"/>
              </a:solidFill>
              <a:latin typeface="Aptos Display" panose="020B0004020202020204" pitchFamily="34" charset="0"/>
              <a:sym typeface="Arial"/>
            </a:endParaRPr>
          </a:p>
          <a:p>
            <a:pPr marL="228600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378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ptos Display" panose="020B0004020202020204" pitchFamily="34" charset="0"/>
                <a:sym typeface="Arial"/>
              </a:rPr>
              <a:t>Se compartirá un código QR al finalizar esta presentación.</a:t>
            </a:r>
            <a:endParaRPr sz="2800" b="0" i="0" u="none" strike="noStrike" cap="none" dirty="0">
              <a:solidFill>
                <a:schemeClr val="dk1"/>
              </a:solidFill>
              <a:latin typeface="Aptos Display" panose="020B00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679</Words>
  <Application>Microsoft Office PowerPoint</Application>
  <PresentationFormat>Panorámica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ADLaM Display</vt:lpstr>
      <vt:lpstr>Wingdings</vt:lpstr>
      <vt:lpstr>Aptos Black</vt:lpstr>
      <vt:lpstr>Arial</vt:lpstr>
      <vt:lpstr>Play</vt:lpstr>
      <vt:lpstr>Aptos Display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Alicia Olguín</dc:creator>
  <cp:lastModifiedBy>María Lorena Lefebvre</cp:lastModifiedBy>
  <cp:revision>1</cp:revision>
  <dcterms:modified xsi:type="dcterms:W3CDTF">2024-09-09T18:16:21Z</dcterms:modified>
</cp:coreProperties>
</file>